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5" r:id="rId10"/>
    <p:sldId id="260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442D-8C8D-4DC7-ABA5-CAEBEDFD851C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2CC7-3DA4-41A1-9C54-2994914004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МОУ Сретенская СОШ им. П.И.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Батова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143932" cy="4500594"/>
          </a:xfrm>
        </p:spPr>
        <p:txBody>
          <a:bodyPr>
            <a:normAutofit fontScale="77500" lnSpcReduction="20000"/>
          </a:bodyPr>
          <a:lstStyle/>
          <a:p>
            <a:endParaRPr lang="ru-RU" sz="6600" b="1" i="1" dirty="0" smtClean="0">
              <a:solidFill>
                <a:srgbClr val="0000FF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8600" b="1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Шкатулка идей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учащихся 5-7 классов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предмету «Технология»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 Панкратьева Н.В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Декоративно-прикладное 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творчество: букет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IMG_2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Декоративно-прикладное творчество: 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букет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2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Декоративно-прикладное творчество: букет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2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Декоративно-прикладное творчество: букет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Декоративно-прикладное творчество: букет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Изделия из воска: свеча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Содержимое 4" descr="IMG_2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Техника «ДЕКУПАЖ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шкатулка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IMG_2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Техника «ДЕКУПАЖ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детский стульчик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Техника «ДЕКУПАЖ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детский стульчик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Техника «ДЕКУПАЖ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табурет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0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Реконструкция стула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0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Аппликация по ткани</a:t>
            </a:r>
            <a:b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Новогоднее декоративное панно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IMG_2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66064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Роспись по дереву (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реставрация изделий)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IMG_22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Роспись по дереву (</a:t>
            </a:r>
            <a:r>
              <a:rPr lang="ru-RU" sz="3600" b="1" i="1" dirty="0" smtClean="0">
                <a:solidFill>
                  <a:srgbClr val="0000FF"/>
                </a:solidFill>
                <a:latin typeface="Georgia" pitchFamily="18" charset="0"/>
                <a:ea typeface="+mn-ea"/>
                <a:cs typeface="Times New Roman" pitchFamily="18" charset="0"/>
              </a:rPr>
              <a:t>реставрация изделия)</a:t>
            </a:r>
            <a:endParaRPr lang="ru-RU" sz="3600" b="1" i="1" dirty="0">
              <a:solidFill>
                <a:srgbClr val="0000FF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IMG_2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МОУ Сретенская СОШ им. П.И. Батова</vt:lpstr>
      <vt:lpstr>Техника «ДЕКУПАЖ» шкатулка</vt:lpstr>
      <vt:lpstr>Техника «ДЕКУПАЖ» детский стульчик</vt:lpstr>
      <vt:lpstr>Техника «ДЕКУПАЖ» детский стульчик</vt:lpstr>
      <vt:lpstr>Техника «ДЕКУПАЖ» табурет</vt:lpstr>
      <vt:lpstr>Реконструкция стула</vt:lpstr>
      <vt:lpstr>Аппликация по ткани Новогоднее декоративное панно</vt:lpstr>
      <vt:lpstr>Роспись по дереву (реставрация изделий)</vt:lpstr>
      <vt:lpstr>Роспись по дереву (реставрация изделия)</vt:lpstr>
      <vt:lpstr>Декоративно-прикладное творчество: букет</vt:lpstr>
      <vt:lpstr>Декоративно-прикладное творчество: букет</vt:lpstr>
      <vt:lpstr>Декоративно-прикладное творчество: букет</vt:lpstr>
      <vt:lpstr>Декоративно-прикладное творчество: букет</vt:lpstr>
      <vt:lpstr>Декоративно-прикладное творчество: букет</vt:lpstr>
      <vt:lpstr>Изделия из воска: свеча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Сретенская СОШ им. П.И. Батова</dc:title>
  <dc:creator>admin</dc:creator>
  <cp:lastModifiedBy>admin</cp:lastModifiedBy>
  <cp:revision>4</cp:revision>
  <dcterms:created xsi:type="dcterms:W3CDTF">2022-02-23T08:16:05Z</dcterms:created>
  <dcterms:modified xsi:type="dcterms:W3CDTF">2022-02-23T08:46:24Z</dcterms:modified>
</cp:coreProperties>
</file>