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МОУ Сретенская СОШ им. </a:t>
            </a:r>
            <a:r>
              <a:rPr lang="ru-RU" dirty="0" err="1" smtClean="0"/>
              <a:t>П.И.Батова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sz="4800" dirty="0" smtClean="0"/>
          </a:p>
          <a:p>
            <a:pPr marL="0" indent="0" algn="ctr">
              <a:buNone/>
            </a:pPr>
            <a:r>
              <a:rPr lang="ru-RU" sz="4800" dirty="0" smtClean="0">
                <a:solidFill>
                  <a:srgbClr val="0070C0"/>
                </a:solidFill>
                <a:latin typeface="+mn-lt"/>
              </a:rPr>
              <a:t>УМЕЛЫЕ РУЧКИ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pPr marL="0" indent="0" algn="ctr">
              <a:buNone/>
            </a:pPr>
            <a:r>
              <a:rPr lang="ru-RU" dirty="0" smtClean="0">
                <a:latin typeface="+mn-lt"/>
              </a:rPr>
              <a:t>      </a:t>
            </a:r>
            <a:r>
              <a:rPr lang="ru-RU" dirty="0" smtClean="0">
                <a:solidFill>
                  <a:srgbClr val="0070C0"/>
                </a:solidFill>
                <a:latin typeface="+mn-lt"/>
              </a:rPr>
              <a:t>Работы учащихся 5-7 классов по технологии</a:t>
            </a:r>
          </a:p>
          <a:p>
            <a:endParaRPr lang="ru-RU" dirty="0" smtClean="0">
              <a:solidFill>
                <a:srgbClr val="0070C0"/>
              </a:solidFill>
              <a:latin typeface="+mn-lt"/>
            </a:endParaRPr>
          </a:p>
          <a:p>
            <a:pPr marL="0" indent="0">
              <a:buNone/>
            </a:pPr>
            <a:endParaRPr lang="ru-RU" dirty="0" smtClean="0">
              <a:solidFill>
                <a:srgbClr val="0070C0"/>
              </a:solidFill>
              <a:latin typeface="+mn-lt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  <a:latin typeface="+mn-lt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+mn-lt"/>
              </a:rPr>
              <a:t>                         Учитель технологии Панкратьева Н.В.</a:t>
            </a:r>
            <a:endParaRPr lang="ru-RU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843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Подставки под горячее из бросового материала</a:t>
            </a:r>
            <a:endParaRPr lang="ru-RU" dirty="0"/>
          </a:p>
        </p:txBody>
      </p:sp>
      <p:pic>
        <p:nvPicPr>
          <p:cNvPr id="1028" name="Picture 4" descr="C:\Users\Учитель\Desktop\подставки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5294" y="1600200"/>
            <a:ext cx="483341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2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Подставки под горячее в технике «</a:t>
            </a:r>
            <a:r>
              <a:rPr lang="ru-RU" dirty="0" err="1" smtClean="0"/>
              <a:t>Декупаж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2050" name="Picture 2" descr="C:\Users\Учитель\Desktop\подставки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3278" y="1600200"/>
            <a:ext cx="447744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49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Подставки под горячее из веревки</a:t>
            </a:r>
            <a:endParaRPr lang="ru-RU" dirty="0"/>
          </a:p>
        </p:txBody>
      </p:sp>
      <p:pic>
        <p:nvPicPr>
          <p:cNvPr id="3074" name="Picture 2" descr="C:\Users\Учитель\Desktop\подставки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18239" y="1600200"/>
            <a:ext cx="450752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31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76872"/>
          </a:xfrm>
        </p:spPr>
        <p:txBody>
          <a:bodyPr/>
          <a:lstStyle/>
          <a:p>
            <a:r>
              <a:rPr lang="ru-RU" dirty="0" smtClean="0"/>
              <a:t>Декоративная разделочная доска в технике «</a:t>
            </a:r>
            <a:r>
              <a:rPr lang="ru-RU" dirty="0" err="1" smtClean="0"/>
              <a:t>Декупаж</a:t>
            </a:r>
            <a:r>
              <a:rPr lang="ru-RU" dirty="0" smtClean="0"/>
              <a:t>» </a:t>
            </a:r>
            <a:endParaRPr lang="ru-RU" dirty="0"/>
          </a:p>
        </p:txBody>
      </p:sp>
      <p:pic>
        <p:nvPicPr>
          <p:cNvPr id="1026" name="Picture 2" descr="C:\Users\Учитель\Desktop\разд.дос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608" y="2276872"/>
            <a:ext cx="6658784" cy="384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35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Салфетница</a:t>
            </a:r>
            <a:endParaRPr lang="ru-RU" dirty="0"/>
          </a:p>
        </p:txBody>
      </p:sp>
      <p:pic>
        <p:nvPicPr>
          <p:cNvPr id="5122" name="Picture 2" descr="C:\Users\Учитель\Desktop\салфетн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6062" y="1600200"/>
            <a:ext cx="507187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03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Панно из объемных засушенных цветов</a:t>
            </a:r>
            <a:endParaRPr lang="ru-RU" dirty="0"/>
          </a:p>
        </p:txBody>
      </p:sp>
      <p:pic>
        <p:nvPicPr>
          <p:cNvPr id="6146" name="Picture 2" descr="C:\Users\Учитель\Desktop\цветы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712968" cy="530120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71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Панно из природного материала</a:t>
            </a:r>
            <a:endParaRPr lang="ru-RU" dirty="0"/>
          </a:p>
        </p:txBody>
      </p:sp>
      <p:pic>
        <p:nvPicPr>
          <p:cNvPr id="2050" name="Picture 2" descr="C:\Users\Учитель\Desktop\панно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600200"/>
            <a:ext cx="468052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4925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109</TotalTime>
  <Words>58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Исполнительная</vt:lpstr>
      <vt:lpstr>МОУ Сретенская СОШ им. П.И.Батова</vt:lpstr>
      <vt:lpstr>Подставки под горячее из бросового материала</vt:lpstr>
      <vt:lpstr>Подставки под горячее в технике «Декупаж»</vt:lpstr>
      <vt:lpstr>Подставки под горячее из веревки</vt:lpstr>
      <vt:lpstr>Декоративная разделочная доска в технике «Декупаж» </vt:lpstr>
      <vt:lpstr>Салфетница</vt:lpstr>
      <vt:lpstr>Панно из объемных засушенных цветов</vt:lpstr>
      <vt:lpstr>Панно из природного материала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МОУ Сретенская СОШ им. П.И.Батова</dc:title>
  <dc:creator>Учитель</dc:creator>
  <cp:lastModifiedBy>Учитель</cp:lastModifiedBy>
  <cp:revision>7</cp:revision>
  <dcterms:created xsi:type="dcterms:W3CDTF">2022-02-25T12:31:28Z</dcterms:created>
  <dcterms:modified xsi:type="dcterms:W3CDTF">2022-02-28T12:15:48Z</dcterms:modified>
</cp:coreProperties>
</file>